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5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5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9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3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6DA4-55A1-4D77-BF99-C1ECD1E92F0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D1A8-61A8-4E51-A6A4-9F603F703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gif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ance-greenwood.ru/" TargetMode="External"/><Relationship Id="rId2" Type="http://schemas.openxmlformats.org/officeDocument/2006/relationships/hyperlink" Target="mailto:reservations@hotelgreenwo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8312" y="423019"/>
            <a:ext cx="8207375" cy="531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</a:rPr>
              <a:t>ГРИНВУД ОТЕЛЬ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36094" y="908720"/>
            <a:ext cx="3432637" cy="395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635"/>
                </a:solidFill>
                <a:latin typeface="Palatino Linotype"/>
              </a:rPr>
              <a:t>Бизнес-отель</a:t>
            </a:r>
            <a:endParaRPr lang="ru-RU" sz="2800" b="1" dirty="0">
              <a:solidFill>
                <a:srgbClr val="007635"/>
              </a:solidFill>
              <a:latin typeface="Palatino Linotyp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25714"/>
          <a:stretch/>
        </p:blipFill>
        <p:spPr>
          <a:xfrm>
            <a:off x="3237588" y="1412776"/>
            <a:ext cx="5726900" cy="380655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5517232"/>
            <a:ext cx="6828885" cy="1084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000000"/>
                </a:solidFill>
                <a:latin typeface="Palatino Linotype"/>
              </a:rPr>
              <a:t>Высокий уровень сервиса и роскошь в сочетании с домашним уютом</a:t>
            </a:r>
            <a:endParaRPr lang="ru-RU" sz="2800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026" name="Picture 2" descr="C:\Users\smga\AppData\Local\Temp\Rar$DIa0.196\логотип_гринвуд_ho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3" y="2276872"/>
            <a:ext cx="27178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5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s://i.wheelsage.org/pictures/t/toyota/logotypes/toyota_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85" y="3453096"/>
            <a:ext cx="1572481" cy="11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Наши клиенты: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504950"/>
            <a:ext cx="1778000" cy="635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504950"/>
            <a:ext cx="2933700" cy="596900"/>
          </a:xfrm>
          <a:prstGeom prst="rect">
            <a:avLst/>
          </a:prstGeom>
          <a:noFill/>
        </p:spPr>
      </p:pic>
      <p:pic>
        <p:nvPicPr>
          <p:cNvPr id="3074" name="Picture 2" descr="http://www.travel2moscow.com/upload/10012/26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7148"/>
            <a:ext cx="1559651" cy="12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-sm.ru/images/stories/hardware_news/huawei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2" y="2478909"/>
            <a:ext cx="2676307" cy="10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s24.ru/sites/prs24.ru/files/images/logo-hai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0319"/>
            <a:ext cx="2390398" cy="9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gofreedownload.net/rosgosstrah-1146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 b="22710"/>
          <a:stretch/>
        </p:blipFill>
        <p:spPr bwMode="auto">
          <a:xfrm>
            <a:off x="5354874" y="2291480"/>
            <a:ext cx="1682050" cy="8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ru/2/2d/Chimki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1520"/>
            <a:ext cx="1512038" cy="15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rimore.ru/files/hotel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20" y="5694802"/>
            <a:ext cx="1351344" cy="8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ixstuff.ru/wp-content/uploads/2013/07/Pepsi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95" y="3754620"/>
            <a:ext cx="1817435" cy="18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knstr.ru/uploader/images/ur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0" y="2725848"/>
            <a:ext cx="2113684" cy="8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travel2moscow.com/upload/9910/2637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2" b="35876"/>
          <a:stretch/>
        </p:blipFill>
        <p:spPr bwMode="auto">
          <a:xfrm>
            <a:off x="613790" y="4898398"/>
            <a:ext cx="2520280" cy="6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toplogos.ru/images/logo-hilt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2777"/>
            <a:ext cx="2635434" cy="5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yesjob.ru/wp-content/uploads/2015/05/Pod-yozhiki_logo_horizontal1-1024x39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b="21285"/>
          <a:stretch/>
        </p:blipFill>
        <p:spPr bwMode="auto">
          <a:xfrm>
            <a:off x="4286461" y="5787440"/>
            <a:ext cx="3227015" cy="6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10463" y="3603622"/>
            <a:ext cx="1917700" cy="520700"/>
          </a:xfrm>
          <a:prstGeom prst="rect">
            <a:avLst/>
          </a:prstGeom>
          <a:noFill/>
        </p:spPr>
      </p:pic>
      <p:pic>
        <p:nvPicPr>
          <p:cNvPr id="3098" name="Picture 26" descr="http://4.bp.blogspot.com/_LyLxb8qJK1Y/TGxCX7BSKLI/AAAAAAAAANA/FcWagvAMq9c/S1600-R/logo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16" y="2139950"/>
            <a:ext cx="11715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5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Расположение и схема проезда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471" y="1412777"/>
            <a:ext cx="3974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«</a:t>
            </a:r>
            <a:r>
              <a:rPr lang="en-US" sz="1400" b="1" dirty="0" smtClean="0">
                <a:solidFill>
                  <a:prstClr val="black"/>
                </a:solidFill>
                <a:latin typeface="Palatino Linotype"/>
              </a:rPr>
              <a:t>Greenwood </a:t>
            </a:r>
            <a:r>
              <a:rPr lang="en-US" sz="1400" b="1" dirty="0">
                <a:solidFill>
                  <a:prstClr val="black"/>
                </a:solidFill>
                <a:latin typeface="Palatino Linotype"/>
              </a:rPr>
              <a:t>Hotel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»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удачно расположен на территории Бизнес-парка «Гринвуд», в непосредственной близости от международного аэропорта «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Ш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ереметьево».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Гостям предоставляется регулярный трансфер по маршруту: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ст.м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 «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Сходненская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» - «Гринвуд Отель»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-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ст.м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 «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Сходненская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Месторасположение отеля позволяет без труда добраться до основных магистралей Москвы.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2052" name="Picture 4" descr="C:\Users\smga\Desktop\Схема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3490"/>
          <a:stretch/>
        </p:blipFill>
        <p:spPr bwMode="auto">
          <a:xfrm>
            <a:off x="323529" y="1412777"/>
            <a:ext cx="458494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448815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десяти минутах езды находится крупнейший Международный выставочный центр «Крокус Экспо», до которого во время выставок осуществляется бесплатный трансфер. В двух минутах ходьбы от отеля расположен Торгово-развлекательный комплекс «ВЭЙПАРК», кинотеатр «Кронверк </a:t>
            </a:r>
            <a:r>
              <a:rPr lang="ru-RU" sz="1400" b="1" dirty="0" err="1">
                <a:solidFill>
                  <a:prstClr val="black"/>
                </a:solidFill>
                <a:latin typeface="Palatino Linotype"/>
              </a:rPr>
              <a:t>С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инема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», Конно-спортивный комплекс, Стадионы «Арена Химки» и «Открытие Арена», где проходят различные спортивные мероприятия.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1059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149" y="3356992"/>
            <a:ext cx="7200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  <a:latin typeface="Palatino Linotype"/>
              </a:rPr>
              <a:t>Добро пожаловать!</a:t>
            </a:r>
            <a:endParaRPr lang="ru-RU" sz="2000" b="1" dirty="0">
              <a:solidFill>
                <a:srgbClr val="00682F"/>
              </a:solidFill>
              <a:latin typeface="Palatino Linotype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latin typeface="Palatino Linotype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/>
              </a:rPr>
              <a:t>Россия</a:t>
            </a:r>
            <a:r>
              <a:rPr lang="ru-RU" b="1" dirty="0">
                <a:solidFill>
                  <a:prstClr val="black"/>
                </a:solidFill>
                <a:latin typeface="Palatino Linotype"/>
              </a:rPr>
              <a:t>, 143441, МО, МКАД 72 км, Бизнес-парк </a:t>
            </a:r>
            <a:r>
              <a:rPr lang="ru-RU" b="1" dirty="0" smtClean="0">
                <a:solidFill>
                  <a:prstClr val="black"/>
                </a:solidFill>
                <a:latin typeface="Palatino Linotype"/>
              </a:rPr>
              <a:t>«Гринвуд», стр. 24.</a:t>
            </a:r>
          </a:p>
          <a:p>
            <a:pPr algn="ctr"/>
            <a:endParaRPr lang="ru-RU" b="1" dirty="0" smtClean="0">
              <a:solidFill>
                <a:prstClr val="black"/>
              </a:solidFill>
              <a:latin typeface="Palatino Linotype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/>
              </a:rPr>
              <a:t>Тел: +7 </a:t>
            </a:r>
            <a:r>
              <a:rPr lang="ru-RU" b="1" dirty="0">
                <a:solidFill>
                  <a:prstClr val="black"/>
                </a:solidFill>
                <a:latin typeface="Palatino Linotype"/>
              </a:rPr>
              <a:t>(499) </a:t>
            </a:r>
            <a:r>
              <a:rPr lang="ru-RU" b="1" dirty="0" smtClean="0">
                <a:solidFill>
                  <a:prstClr val="black"/>
                </a:solidFill>
                <a:latin typeface="Palatino Linotype"/>
              </a:rPr>
              <a:t>426-2</a:t>
            </a:r>
            <a:r>
              <a:rPr lang="en-US" b="1" dirty="0" smtClean="0">
                <a:solidFill>
                  <a:prstClr val="black"/>
                </a:solidFill>
                <a:latin typeface="Palatino Linotype"/>
              </a:rPr>
              <a:t>0</a:t>
            </a:r>
            <a:r>
              <a:rPr lang="ru-RU" b="1" dirty="0" smtClean="0">
                <a:solidFill>
                  <a:prstClr val="black"/>
                </a:solidFill>
                <a:latin typeface="Palatino Linotype"/>
              </a:rPr>
              <a:t>-80 </a:t>
            </a:r>
          </a:p>
          <a:p>
            <a:pPr algn="ctr"/>
            <a:endParaRPr lang="en-US" b="1" dirty="0" smtClean="0">
              <a:solidFill>
                <a:prstClr val="black"/>
              </a:solidFill>
              <a:latin typeface="Palatino Linotype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Palatino Linotype"/>
                <a:hlinkClick r:id="rId2"/>
              </a:rPr>
              <a:t>reservations@hotelgreenwood.ru</a:t>
            </a:r>
            <a:endParaRPr lang="ru-RU" b="1" dirty="0" smtClean="0">
              <a:solidFill>
                <a:prstClr val="black"/>
              </a:solidFill>
              <a:latin typeface="Palatino Linotype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Palatino Linotype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Palatino Linotype"/>
                <a:hlinkClick r:id="rId3"/>
              </a:rPr>
              <a:t>www.hotelgreenwood.ru</a:t>
            </a:r>
            <a:endParaRPr lang="ru-RU" b="1" dirty="0">
              <a:solidFill>
                <a:prstClr val="black"/>
              </a:solidFill>
              <a:latin typeface="Palatino Linotype"/>
            </a:endParaRPr>
          </a:p>
          <a:p>
            <a:pPr algn="ctr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2050" name="Picture 2" descr="C:\Users\smga\AppData\Local\Temp\Rar$DIa0.196\логотип_гринвуд_ho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64" y="1268760"/>
            <a:ext cx="27178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548680"/>
            <a:ext cx="841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Бизнес-отель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«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Greenwood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Hotel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1556792"/>
            <a:ext cx="4670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Бизнес-отель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«</a:t>
            </a:r>
            <a:r>
              <a:rPr lang="en-US" sz="1400" b="1" dirty="0" smtClean="0">
                <a:solidFill>
                  <a:prstClr val="black"/>
                </a:solidFill>
                <a:latin typeface="Palatino Linotype"/>
              </a:rPr>
              <a:t>Greenwood </a:t>
            </a:r>
            <a:r>
              <a:rPr lang="en-US" sz="1400" b="1" dirty="0">
                <a:solidFill>
                  <a:prstClr val="black"/>
                </a:solidFill>
                <a:latin typeface="Palatino Linotype"/>
              </a:rPr>
              <a:t>Hotel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» сочетает в себе современную архитектуру и интерьеры, выполненные в мягких теплых тонах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Для комфортного проживания гостей отель предлагаем 376 номеров различных категорий, конференц-залы и переговорные комнаты для проведения мероприятий «под ключ».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меню ресторана входят блюда европейской и русской кухни.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Мы рады предложить Вам высокий уровень сервиса и роскошь в сочетании с домашним уютом.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4784"/>
            <a:ext cx="3744415" cy="210935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4006648"/>
            <a:ext cx="3744415" cy="210593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3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Номерной фонд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486344"/>
            <a:ext cx="45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Гостям отеля предлагаются 376 комнат различной категории от 18 до 100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кв.м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Категории номеров: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Стандарт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одноместный/двухместный;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Комфорт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одноместный/двухместный;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Студия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одноместный/двухместный;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Полулюкс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одноместный/двухместный;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Люкс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одноместный/двухместный;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Президентский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люкс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</a:t>
            </a:r>
          </a:p>
          <a:p>
            <a:pPr algn="just"/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В каждом номере отеля: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Индивидуальное кондиционирование;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Минеральная вода (обновляется ежедневно);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Гигиенические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принадлежности, фен;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Современно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оснащенная ванная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комната/душ;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Интерактивное и кабельное 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Телефон с прямым и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      междугородним доступом;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Palatino Linotype"/>
              </a:rPr>
              <a:t>Wi-Fi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Сейф.</a:t>
            </a: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6240"/>
            <a:ext cx="3744415" cy="21064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1" y="4006648"/>
            <a:ext cx="3743383" cy="210593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4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Услуги отеля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486344"/>
            <a:ext cx="45845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 услугам гостей: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Круглосуточное ресторанное обслуживание;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Ресторан/ Лобби-Бар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Бизнес-центр (факс, ксерокс, интернет и пр.)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Открытая охраняемая парковка;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Круглосуточный заказ такси;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Визовая поддержка;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Конференц-залы/Банкетные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залы и переговорная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комната;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Трансфер от/до м. </a:t>
            </a:r>
            <a:r>
              <a:rPr lang="ru-RU" sz="1400" b="1" dirty="0" err="1">
                <a:solidFill>
                  <a:prstClr val="black"/>
                </a:solidFill>
                <a:latin typeface="Palatino Linotype"/>
              </a:rPr>
              <a:t>Сходненская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 бесплатно каждые 10-15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минут, до/от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КРОКУС ЭКСПО для групп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бесплатно, от/до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аэропорта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(под заказ);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Специальные цены на услуги фитнес-клуба на цокольном этаже отеля;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Банкоматы на территории отеля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Круглосуточная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стойка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регистрации;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Круглосуточная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охрана;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Камера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хранения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багажа;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prstClr val="black"/>
                </a:solidFill>
                <a:latin typeface="Palatino Linotype"/>
              </a:rPr>
              <a:t>Wi-Fi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 бесплатно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Кондиционер;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Услуга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"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звонок-будильник«;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Гладильная комната.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5195"/>
          <a:stretch/>
        </p:blipFill>
        <p:spPr>
          <a:xfrm>
            <a:off x="468061" y="1486345"/>
            <a:ext cx="3743383" cy="217125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468061" y="4080510"/>
            <a:ext cx="3743383" cy="21145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6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Ресторан и лобби-бар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486344"/>
            <a:ext cx="45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ресторане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каждое утро сервируется завтрак «Шведский стол» и бизнес-ланчи с регулярно обновляющимся меню от Шеф-повара.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Меню ресторана имеет широкий выбор холодных и горячих закусок, мясных и рыбных блюд, свежей выпечки и десертов европейской и русской кухни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Просторный и наполненный светом зал прекрасное место для проведения торжеств.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Стильный и уютный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лобби-бар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обладает неповторимой атмосферой, располагающей к плодотворным переговорам за чашечкой вкусного и ароматного кофе с десертом.</a:t>
            </a:r>
          </a:p>
          <a:p>
            <a:pPr algn="just"/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just"/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b="2030"/>
          <a:stretch/>
        </p:blipFill>
        <p:spPr>
          <a:xfrm>
            <a:off x="468061" y="1486344"/>
            <a:ext cx="3743383" cy="214839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/>
          <a:stretch/>
        </p:blipFill>
        <p:spPr bwMode="auto">
          <a:xfrm>
            <a:off x="468061" y="4034789"/>
            <a:ext cx="3743383" cy="216027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2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Зал «Гранд»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74" y="1425620"/>
            <a:ext cx="45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Свободное размещение столов и стульев делает зал универсальным и дает возможность организовать любые типы рассадки под нужды заказчика.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Максимальная вместимость зала при рассадке «Театр» - 230 человек позволяет проводить в зале пленарные заседания.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Большая площадь зала дает возможность организации нескольких секционных зон и проведения брифингов, переговоров по принципу «карусель». 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Зал оборудован стационарным экраном (280х210 см), проектором, системой кондиционирования, системой звукоусиления, идеален для проведения конференций, семинаров, тренингов.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зале возможна организация банкета до 130 человек и фуршета до 200 человек.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just"/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" b="2526"/>
          <a:stretch/>
        </p:blipFill>
        <p:spPr>
          <a:xfrm>
            <a:off x="5292080" y="1425620"/>
            <a:ext cx="3370866" cy="19860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6393" r="-14" b="6393"/>
          <a:stretch/>
        </p:blipFill>
        <p:spPr bwMode="auto">
          <a:xfrm>
            <a:off x="5292080" y="3471622"/>
            <a:ext cx="3377264" cy="1969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9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Залы «Малый» и «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Амбассадор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74" y="1425620"/>
            <a:ext cx="45845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Залы «Малый» и «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Амбассадор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»  (55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кв.м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.) подходят для проведения лекций , семинаров, переговоров и круглых столов.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Максимальная вместимость при рассадке «Театр» – 50 человек.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Оборудованы системой кондиционирования,  плазменными панелями для проведения презентаций.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залах возможна организация банкетов и фуршетов на 25-30 человек.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algn="just"/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just"/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endParaRPr lang="ru-RU" sz="1400" b="1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7543"/>
          <a:stretch/>
        </p:blipFill>
        <p:spPr>
          <a:xfrm>
            <a:off x="5292080" y="1425620"/>
            <a:ext cx="3377263" cy="194623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2401"/>
          <a:stretch/>
        </p:blipFill>
        <p:spPr bwMode="auto">
          <a:xfrm>
            <a:off x="5292080" y="3475648"/>
            <a:ext cx="3377263" cy="204158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0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З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алы конгресс-центра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74" y="1425620"/>
            <a:ext cx="45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300 метрах от отеля расположен пятиэтажный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Конгресс-центр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«Гринвуд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»,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который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включает в себя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три комфортабельных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конференц-зала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: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«Хрустальный»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, 217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кв.м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., до 150 человек;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«Жемчужный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»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, 315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кв.м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., до 130 человек (рассадка только «театром»);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«Изумрудный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»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, 478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кв.м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., до 500 человек рассадкой «театром», до 300 человек для проведения банкета);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пять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переговорных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комнат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от 5 до 30 человек при рассадке круглым столом.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Все залы оборудованы современной техникой для проведения конференций, презентаций, переговоров.</a:t>
            </a:r>
          </a:p>
          <a:p>
            <a:pPr algn="just"/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В холлах залов возможно проведение кофе-брейков на любой вкус.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algn="just"/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5122"/>
          <a:stretch/>
        </p:blipFill>
        <p:spPr>
          <a:xfrm>
            <a:off x="5291715" y="1425619"/>
            <a:ext cx="3347450" cy="195766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/>
          <a:stretch/>
        </p:blipFill>
        <p:spPr bwMode="auto">
          <a:xfrm>
            <a:off x="5291715" y="3497580"/>
            <a:ext cx="3347450" cy="201965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7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602998"/>
            <a:ext cx="84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Организация мероприятий 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74" y="1425620"/>
            <a:ext cx="45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Команда отеля профессионально проведет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мероприятия любой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сложности: конференции, корпоративные банкеты, съезды, свадебные торжества, юбилее и дни рождения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Основные принципы работы: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силу своей лаконичности и строго стиля, наши залы могут преображаться и модифицироваться под любое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мероприятие;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Парковка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, более чем на  450 </a:t>
            </a: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машиномест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;</a:t>
            </a: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prstClr val="black"/>
                </a:solidFill>
                <a:latin typeface="Palatino Linotype"/>
              </a:rPr>
              <a:t>Wi-fi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, бесплатный на территории всего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отеля и конгресс-центра;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Профессиональное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звуковое и световое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оборудование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;</a:t>
            </a:r>
            <a:endParaRPr lang="ru-RU" sz="1400" b="1" dirty="0" smtClean="0">
              <a:solidFill>
                <a:prstClr val="black"/>
              </a:solidFill>
              <a:latin typeface="Palatino Linotyp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Меню обсуждается индивидуально и придется по вкусу самому взыскательному гурману;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здание отеля открывается Фитнес Клуб, с бассейном, SPA, тренажерным залом,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саунами.</a:t>
            </a:r>
            <a:endParaRPr lang="ru-RU" sz="1400" b="1" dirty="0">
              <a:solidFill>
                <a:prstClr val="black"/>
              </a:solidFill>
              <a:latin typeface="Palatino Linotype"/>
            </a:endParaRP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И самое </a:t>
            </a: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главное, </a:t>
            </a:r>
            <a:r>
              <a:rPr lang="ru-RU" sz="1400" b="1" dirty="0">
                <a:solidFill>
                  <a:prstClr val="black"/>
                </a:solidFill>
                <a:latin typeface="Palatino Linotype"/>
              </a:rPr>
              <a:t>мы с удовольствием сотрудничаем и предоставляем самые выгодные цены и самые щедрые вознаграждения за мероприятия.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b="1240"/>
          <a:stretch/>
        </p:blipFill>
        <p:spPr>
          <a:xfrm>
            <a:off x="5291715" y="1484784"/>
            <a:ext cx="3347449" cy="201279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/>
        </p:blipFill>
        <p:spPr bwMode="auto">
          <a:xfrm>
            <a:off x="5290792" y="3626222"/>
            <a:ext cx="3348372" cy="189101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43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879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Гладкова</dc:creator>
  <cp:lastModifiedBy>Алена Гладкова</cp:lastModifiedBy>
  <cp:revision>26</cp:revision>
  <cp:lastPrinted>2017-06-09T10:43:10Z</cp:lastPrinted>
  <dcterms:created xsi:type="dcterms:W3CDTF">2017-06-09T06:13:56Z</dcterms:created>
  <dcterms:modified xsi:type="dcterms:W3CDTF">2019-02-25T09:32:59Z</dcterms:modified>
</cp:coreProperties>
</file>